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Векторлар және координаталар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Толықтырылған презентация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Мысал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Берілсін a=(1,2,3), b=(-2,1,4)</a:t>
            </a:r>
          </a:p>
          <a:p>
            <a:r>
              <a:t>1) a·b = 1·(-2)+2·1+3·4 = 12</a:t>
            </a:r>
          </a:p>
          <a:p>
            <a:r>
              <a:t>2) |a| = √14, |b|=√21</a:t>
            </a:r>
          </a:p>
          <a:p>
            <a:r>
              <a:t>3) cosφ = (a·b)/(|a||b|) = 12/√(14·21)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Мысал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Берілсін A(1,2,1), B(3,5,4)</a:t>
            </a:r>
          </a:p>
          <a:p>
            <a:r>
              <a:t>AB = (3-1, 5-2, 4-1) = (2,3,3)</a:t>
            </a:r>
          </a:p>
          <a:p>
            <a:r>
              <a:t>|AB| = √(2²+3²+3²) = √22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Коллинеарлық мысал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Берілсін a=(2,4,6), b=(1,2,3)</a:t>
            </a:r>
          </a:p>
          <a:p>
            <a:r>
              <a:t>a = 2b → векторлар коллинеар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Геометриялық мағына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Скалярлық</a:t>
            </a:r>
            <a:r>
              <a:rPr dirty="0"/>
              <a:t> </a:t>
            </a:r>
            <a:r>
              <a:rPr dirty="0" err="1"/>
              <a:t>көбейту</a:t>
            </a:r>
            <a:r>
              <a:rPr dirty="0"/>
              <a:t> </a:t>
            </a:r>
            <a:r>
              <a:rPr dirty="0" err="1"/>
              <a:t>бұрышты</a:t>
            </a:r>
            <a:r>
              <a:rPr dirty="0"/>
              <a:t> </a:t>
            </a:r>
            <a:r>
              <a:rPr dirty="0" err="1"/>
              <a:t>анықтайды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</a:t>
            </a:r>
            <a:r>
              <a:rPr dirty="0"/>
              <a:t> </a:t>
            </a:r>
            <a:r>
              <a:rPr dirty="0" err="1"/>
              <a:t>ұзындығы</a:t>
            </a:r>
            <a:r>
              <a:rPr dirty="0"/>
              <a:t> — </a:t>
            </a:r>
            <a:r>
              <a:rPr dirty="0" err="1"/>
              <a:t>қашықтық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</a:t>
            </a:r>
            <a:r>
              <a:rPr dirty="0"/>
              <a:t> </a:t>
            </a:r>
            <a:r>
              <a:rPr dirty="0" err="1"/>
              <a:t>координаталары</a:t>
            </a:r>
            <a:r>
              <a:rPr dirty="0"/>
              <a:t> — </a:t>
            </a:r>
            <a:r>
              <a:rPr dirty="0" err="1"/>
              <a:t>бағытталған</a:t>
            </a:r>
            <a:r>
              <a:rPr dirty="0"/>
              <a:t> </a:t>
            </a:r>
            <a:r>
              <a:rPr dirty="0" err="1"/>
              <a:t>кесіндінің</a:t>
            </a:r>
            <a:r>
              <a:rPr dirty="0"/>
              <a:t> </a:t>
            </a:r>
            <a:r>
              <a:rPr dirty="0" err="1"/>
              <a:t>жобалары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Өзіңді тексеру сұрақтары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2800" dirty="0"/>
          </a:p>
          <a:p>
            <a:r>
              <a:rPr sz="2800" dirty="0"/>
              <a:t>1. </a:t>
            </a:r>
            <a:r>
              <a:rPr sz="2800" dirty="0" err="1"/>
              <a:t>Вектор</a:t>
            </a:r>
            <a:r>
              <a:rPr sz="2800" dirty="0"/>
              <a:t> </a:t>
            </a:r>
            <a:r>
              <a:rPr sz="2800" dirty="0" err="1"/>
              <a:t>дегеніміз</a:t>
            </a:r>
            <a:r>
              <a:rPr sz="2800" dirty="0"/>
              <a:t> </a:t>
            </a:r>
            <a:r>
              <a:rPr sz="2800" dirty="0" err="1"/>
              <a:t>не</a:t>
            </a:r>
            <a:r>
              <a:rPr sz="2800" dirty="0"/>
              <a:t>?</a:t>
            </a:r>
          </a:p>
          <a:p>
            <a:r>
              <a:rPr sz="2800" dirty="0"/>
              <a:t>2. </a:t>
            </a:r>
            <a:r>
              <a:rPr sz="2800" dirty="0" err="1"/>
              <a:t>Бірлік</a:t>
            </a:r>
            <a:r>
              <a:rPr sz="2800" dirty="0"/>
              <a:t> </a:t>
            </a:r>
            <a:r>
              <a:rPr sz="2800" dirty="0" err="1"/>
              <a:t>вектор</a:t>
            </a:r>
            <a:r>
              <a:rPr sz="2800" dirty="0"/>
              <a:t> </a:t>
            </a:r>
            <a:r>
              <a:rPr sz="2800" dirty="0" err="1"/>
              <a:t>қалай</a:t>
            </a:r>
            <a:r>
              <a:rPr sz="2800" dirty="0"/>
              <a:t> </a:t>
            </a:r>
            <a:r>
              <a:rPr sz="2800" dirty="0" err="1"/>
              <a:t>анықталады</a:t>
            </a:r>
            <a:r>
              <a:rPr sz="2800" dirty="0"/>
              <a:t>?</a:t>
            </a:r>
          </a:p>
          <a:p>
            <a:r>
              <a:rPr sz="2800" dirty="0"/>
              <a:t>3. </a:t>
            </a:r>
            <a:r>
              <a:rPr sz="2800" dirty="0" err="1"/>
              <a:t>Коллинеар</a:t>
            </a:r>
            <a:r>
              <a:rPr sz="2800" dirty="0"/>
              <a:t> </a:t>
            </a:r>
            <a:r>
              <a:rPr sz="2800" dirty="0" err="1"/>
              <a:t>вектор</a:t>
            </a:r>
            <a:r>
              <a:rPr sz="2800" dirty="0"/>
              <a:t> </a:t>
            </a:r>
            <a:r>
              <a:rPr sz="2800" dirty="0" err="1"/>
              <a:t>деген</a:t>
            </a:r>
            <a:r>
              <a:rPr sz="2800" dirty="0"/>
              <a:t> </a:t>
            </a:r>
            <a:r>
              <a:rPr sz="2800" dirty="0" err="1"/>
              <a:t>не</a:t>
            </a:r>
            <a:r>
              <a:rPr sz="2800" dirty="0"/>
              <a:t>?</a:t>
            </a:r>
          </a:p>
          <a:p>
            <a:r>
              <a:rPr sz="2800" dirty="0"/>
              <a:t>4. </a:t>
            </a:r>
            <a:r>
              <a:rPr sz="2800" dirty="0" err="1"/>
              <a:t>Вектор</a:t>
            </a:r>
            <a:r>
              <a:rPr sz="2800" dirty="0"/>
              <a:t> </a:t>
            </a:r>
            <a:r>
              <a:rPr sz="2800" dirty="0" err="1"/>
              <a:t>ұзындығы</a:t>
            </a:r>
            <a:r>
              <a:rPr sz="2800" dirty="0"/>
              <a:t> </a:t>
            </a:r>
            <a:r>
              <a:rPr sz="2800" dirty="0" err="1"/>
              <a:t>қалай</a:t>
            </a:r>
            <a:r>
              <a:rPr sz="2800" dirty="0"/>
              <a:t> </a:t>
            </a:r>
            <a:r>
              <a:rPr sz="2800" dirty="0" err="1"/>
              <a:t>табылады</a:t>
            </a:r>
            <a:r>
              <a:rPr sz="2800" dirty="0"/>
              <a:t>?</a:t>
            </a:r>
          </a:p>
          <a:p>
            <a:r>
              <a:rPr sz="2800" dirty="0"/>
              <a:t>5. </a:t>
            </a:r>
            <a:r>
              <a:rPr sz="2800" dirty="0" err="1"/>
              <a:t>Скалярлық</a:t>
            </a:r>
            <a:r>
              <a:rPr sz="2800" dirty="0"/>
              <a:t> </a:t>
            </a:r>
            <a:r>
              <a:rPr sz="2800" dirty="0" err="1"/>
              <a:t>көбейту</a:t>
            </a:r>
            <a:r>
              <a:rPr sz="2800" dirty="0"/>
              <a:t> </a:t>
            </a:r>
            <a:r>
              <a:rPr sz="2800" dirty="0" err="1"/>
              <a:t>формулалары</a:t>
            </a:r>
            <a:endParaRPr sz="2800" dirty="0"/>
          </a:p>
          <a:p>
            <a:r>
              <a:rPr sz="2800" dirty="0"/>
              <a:t>6. </a:t>
            </a:r>
            <a:r>
              <a:rPr sz="2800" dirty="0" err="1"/>
              <a:t>Екі</a:t>
            </a:r>
            <a:r>
              <a:rPr sz="2800" dirty="0"/>
              <a:t> </a:t>
            </a:r>
            <a:r>
              <a:rPr sz="2800" dirty="0" err="1"/>
              <a:t>нүкте</a:t>
            </a:r>
            <a:r>
              <a:rPr sz="2800" dirty="0"/>
              <a:t> </a:t>
            </a:r>
            <a:r>
              <a:rPr sz="2800" dirty="0" err="1"/>
              <a:t>арасындағы</a:t>
            </a:r>
            <a:r>
              <a:rPr sz="2800" dirty="0"/>
              <a:t> </a:t>
            </a:r>
            <a:r>
              <a:rPr sz="2800" dirty="0" err="1"/>
              <a:t>қашықтық</a:t>
            </a:r>
            <a:r>
              <a:rPr sz="2800" dirty="0"/>
              <a:t> </a:t>
            </a:r>
            <a:r>
              <a:rPr sz="2800" dirty="0" err="1"/>
              <a:t>формуласы</a:t>
            </a:r>
            <a:endParaRPr sz="2800" dirty="0"/>
          </a:p>
          <a:p>
            <a:r>
              <a:rPr sz="2800" dirty="0"/>
              <a:t>7. </a:t>
            </a:r>
            <a:r>
              <a:rPr sz="2800" dirty="0" err="1"/>
              <a:t>Перпендикуляр</a:t>
            </a:r>
            <a:r>
              <a:rPr sz="2800" dirty="0"/>
              <a:t> </a:t>
            </a:r>
            <a:r>
              <a:rPr sz="2800" dirty="0" err="1"/>
              <a:t>векторларды</a:t>
            </a:r>
            <a:r>
              <a:rPr sz="2800" dirty="0"/>
              <a:t> </a:t>
            </a:r>
            <a:r>
              <a:rPr sz="2800" dirty="0" err="1"/>
              <a:t>қалай</a:t>
            </a:r>
            <a:r>
              <a:rPr sz="2800" dirty="0"/>
              <a:t> </a:t>
            </a:r>
            <a:r>
              <a:rPr sz="2800" dirty="0" err="1"/>
              <a:t>анықтайды</a:t>
            </a:r>
            <a:r>
              <a:rPr sz="2800" dirty="0"/>
              <a:t>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Лекцияның мақсаты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</a:t>
            </a:r>
            <a:r>
              <a:rPr dirty="0"/>
              <a:t> </a:t>
            </a:r>
            <a:r>
              <a:rPr dirty="0" err="1"/>
              <a:t>ұғымдарын</a:t>
            </a:r>
            <a:r>
              <a:rPr dirty="0"/>
              <a:t> </a:t>
            </a:r>
            <a:r>
              <a:rPr dirty="0" err="1"/>
              <a:t>меңгеру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Векторлық</a:t>
            </a:r>
            <a:r>
              <a:rPr dirty="0"/>
              <a:t> </a:t>
            </a:r>
            <a:r>
              <a:rPr dirty="0" err="1"/>
              <a:t>амалдарды</a:t>
            </a:r>
            <a:r>
              <a:rPr dirty="0"/>
              <a:t> </a:t>
            </a:r>
            <a:r>
              <a:rPr dirty="0" err="1"/>
              <a:t>қолдану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Координаталар</a:t>
            </a:r>
            <a:r>
              <a:rPr dirty="0"/>
              <a:t> </a:t>
            </a:r>
            <a:r>
              <a:rPr dirty="0" err="1"/>
              <a:t>жүйесінде</a:t>
            </a:r>
            <a:r>
              <a:rPr dirty="0"/>
              <a:t> </a:t>
            </a:r>
            <a:r>
              <a:rPr dirty="0" err="1"/>
              <a:t>векторларды</a:t>
            </a:r>
            <a:r>
              <a:rPr dirty="0"/>
              <a:t> </a:t>
            </a:r>
            <a:r>
              <a:rPr dirty="0" err="1"/>
              <a:t>жазу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Скалярлық</a:t>
            </a:r>
            <a:r>
              <a:rPr dirty="0"/>
              <a:t> </a:t>
            </a:r>
            <a:r>
              <a:rPr dirty="0" err="1"/>
              <a:t>көбейтуді</a:t>
            </a:r>
            <a:r>
              <a:rPr dirty="0"/>
              <a:t> </a:t>
            </a:r>
            <a:r>
              <a:rPr dirty="0" err="1"/>
              <a:t>есептерде</a:t>
            </a:r>
            <a:r>
              <a:rPr dirty="0"/>
              <a:t> </a:t>
            </a:r>
            <a:r>
              <a:rPr dirty="0" err="1"/>
              <a:t>пайдалану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Геометриялық</a:t>
            </a:r>
            <a:r>
              <a:rPr dirty="0"/>
              <a:t> </a:t>
            </a:r>
            <a:r>
              <a:rPr dirty="0" err="1"/>
              <a:t>интерпретацияларды</a:t>
            </a:r>
            <a:r>
              <a:rPr dirty="0"/>
              <a:t> </a:t>
            </a:r>
            <a:r>
              <a:rPr dirty="0" err="1"/>
              <a:t>түсіну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Негізгі сұрақтар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</a:t>
            </a:r>
            <a:r>
              <a:rPr dirty="0"/>
              <a:t> </a:t>
            </a:r>
            <a:r>
              <a:rPr dirty="0" err="1"/>
              <a:t>анықтамасы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Нөлдік</a:t>
            </a:r>
            <a:r>
              <a:rPr dirty="0"/>
              <a:t>, </a:t>
            </a:r>
            <a:r>
              <a:rPr dirty="0" err="1"/>
              <a:t>бірлік</a:t>
            </a:r>
            <a:r>
              <a:rPr dirty="0"/>
              <a:t>, </a:t>
            </a:r>
            <a:r>
              <a:rPr dirty="0" err="1"/>
              <a:t>қарама-қарсы</a:t>
            </a:r>
            <a:r>
              <a:rPr dirty="0"/>
              <a:t>, </a:t>
            </a:r>
            <a:r>
              <a:rPr dirty="0" err="1"/>
              <a:t>коллинеар</a:t>
            </a:r>
            <a:r>
              <a:rPr dirty="0"/>
              <a:t> </a:t>
            </a:r>
            <a:r>
              <a:rPr dirty="0" err="1"/>
              <a:t>векторлар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Параллелограмм</a:t>
            </a:r>
            <a:r>
              <a:rPr dirty="0"/>
              <a:t> </a:t>
            </a:r>
            <a:r>
              <a:rPr dirty="0" err="1"/>
              <a:t>әдісі</a:t>
            </a:r>
            <a:r>
              <a:rPr dirty="0"/>
              <a:t>, </a:t>
            </a:r>
            <a:r>
              <a:rPr dirty="0" err="1"/>
              <a:t>үшбұрыш</a:t>
            </a:r>
            <a:r>
              <a:rPr dirty="0"/>
              <a:t> </a:t>
            </a:r>
            <a:r>
              <a:rPr dirty="0" err="1"/>
              <a:t>әдісі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Вектордың</a:t>
            </a:r>
            <a:r>
              <a:rPr dirty="0"/>
              <a:t> </a:t>
            </a:r>
            <a:r>
              <a:rPr dirty="0" err="1"/>
              <a:t>координаталары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Нүктелер</a:t>
            </a:r>
            <a:r>
              <a:rPr dirty="0"/>
              <a:t> </a:t>
            </a:r>
            <a:r>
              <a:rPr dirty="0" err="1"/>
              <a:t>арасындағы</a:t>
            </a:r>
            <a:r>
              <a:rPr dirty="0"/>
              <a:t> </a:t>
            </a:r>
            <a:r>
              <a:rPr dirty="0" err="1"/>
              <a:t>қашықтық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Скалярлық</a:t>
            </a:r>
            <a:r>
              <a:rPr dirty="0"/>
              <a:t> </a:t>
            </a:r>
            <a:r>
              <a:rPr dirty="0" err="1"/>
              <a:t>көбейту</a:t>
            </a:r>
            <a:r>
              <a:rPr dirty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оның</a:t>
            </a:r>
            <a:r>
              <a:rPr dirty="0"/>
              <a:t> </a:t>
            </a:r>
            <a:r>
              <a:rPr dirty="0" err="1"/>
              <a:t>қасиеттері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Бұрышты</a:t>
            </a:r>
            <a:r>
              <a:rPr dirty="0"/>
              <a:t> </a:t>
            </a:r>
            <a:r>
              <a:rPr dirty="0" err="1"/>
              <a:t>табу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Вектор анықтамасы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Бағыты</a:t>
            </a:r>
            <a:r>
              <a:rPr dirty="0"/>
              <a:t> </a:t>
            </a:r>
            <a:r>
              <a:rPr dirty="0" err="1"/>
              <a:t>және</a:t>
            </a:r>
            <a:r>
              <a:rPr dirty="0"/>
              <a:t> </a:t>
            </a:r>
            <a:r>
              <a:rPr dirty="0" err="1"/>
              <a:t>ұзындығы</a:t>
            </a:r>
            <a:r>
              <a:rPr dirty="0"/>
              <a:t> </a:t>
            </a:r>
            <a:r>
              <a:rPr dirty="0" err="1"/>
              <a:t>бар</a:t>
            </a:r>
            <a:r>
              <a:rPr dirty="0"/>
              <a:t> </a:t>
            </a:r>
            <a:r>
              <a:rPr dirty="0" err="1"/>
              <a:t>кесінді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Нөлдік</a:t>
            </a:r>
            <a:r>
              <a:rPr dirty="0"/>
              <a:t> </a:t>
            </a:r>
            <a:r>
              <a:rPr dirty="0" err="1"/>
              <a:t>вектор</a:t>
            </a:r>
            <a:r>
              <a:rPr dirty="0"/>
              <a:t> — </a:t>
            </a:r>
            <a:r>
              <a:rPr dirty="0" err="1"/>
              <a:t>ұзындығы</a:t>
            </a:r>
            <a:r>
              <a:rPr dirty="0"/>
              <a:t> 0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Бірлік</a:t>
            </a:r>
            <a:r>
              <a:rPr dirty="0"/>
              <a:t> </a:t>
            </a:r>
            <a:r>
              <a:rPr dirty="0" err="1"/>
              <a:t>вектор</a:t>
            </a:r>
            <a:r>
              <a:rPr dirty="0"/>
              <a:t> — </a:t>
            </a:r>
            <a:r>
              <a:rPr dirty="0" err="1"/>
              <a:t>ұзындығы</a:t>
            </a:r>
            <a:r>
              <a:rPr dirty="0"/>
              <a:t> 1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Қарама-қарсы</a:t>
            </a:r>
            <a:r>
              <a:rPr dirty="0"/>
              <a:t> </a:t>
            </a:r>
            <a:r>
              <a:rPr dirty="0" err="1"/>
              <a:t>вектор</a:t>
            </a:r>
            <a:r>
              <a:rPr dirty="0"/>
              <a:t>:  a = -b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Коллинеар векторлар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/>
              <a:t>• a || b  ⇔  ∃λ:  a = </a:t>
            </a:r>
            <a:r>
              <a:rPr dirty="0" err="1"/>
              <a:t>λb</a:t>
            </a:r>
            <a:endParaRPr dirty="0"/>
          </a:p>
          <a:p>
            <a:pPr marL="0" indent="0">
              <a:buNone/>
            </a:pPr>
            <a:r>
              <a:rPr dirty="0"/>
              <a:t>• λ&gt;0 → </a:t>
            </a:r>
            <a:r>
              <a:rPr dirty="0" err="1"/>
              <a:t>бағыттас</a:t>
            </a:r>
            <a:r>
              <a:rPr dirty="0"/>
              <a:t>,  λ&lt;0 → </a:t>
            </a:r>
            <a:r>
              <a:rPr dirty="0" err="1"/>
              <a:t>қарсы</a:t>
            </a:r>
            <a:r>
              <a:rPr dirty="0"/>
              <a:t> </a:t>
            </a:r>
            <a:r>
              <a:rPr dirty="0" err="1"/>
              <a:t>бағытты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Векторлық амалдар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Қосу:  a + b</a:t>
            </a:r>
          </a:p>
          <a:p>
            <a:r>
              <a:t>Айыру: a – b = a + (-b)</a:t>
            </a:r>
          </a:p>
          <a:p>
            <a:r>
              <a:t>Санға көбейту: λa</a:t>
            </a:r>
          </a:p>
          <a:p>
            <a:r>
              <a:t>Параллелограмм әдісі</a:t>
            </a:r>
          </a:p>
          <a:p>
            <a:r>
              <a:t>Үшбұрыш әдісі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Координаталар жүйесі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Oxyz тікбұрышты жүйе</a:t>
            </a:r>
          </a:p>
          <a:p>
            <a:r>
              <a:t>• a = (x, y, z)</a:t>
            </a:r>
          </a:p>
          <a:p>
            <a:r>
              <a:t>• Радиус-вектор r = 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Нүкте координаталары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A(x1,y1,z1), B(x2,y2,z2)</a:t>
            </a:r>
          </a:p>
          <a:p>
            <a:r>
              <a:t>• AB = (x2-x1, y2-y1, z2-z1)</a:t>
            </a:r>
          </a:p>
          <a:p>
            <a:r>
              <a:t>• |AB| = √((x2-x1)² + (y2-y1)² + (z2-z1)²)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Скалярлық көбейту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• a·b = x1x2 + y1y2 + z1z2</a:t>
            </a:r>
          </a:p>
          <a:p>
            <a:r>
              <a:t>• a·b = |a||b|cosφ</a:t>
            </a:r>
          </a:p>
          <a:p>
            <a:r>
              <a:t>• Егер a·b = 0 → векторлар перпендикуляр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421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Векторлар және координаталар</vt:lpstr>
      <vt:lpstr>Лекцияның мақсаты</vt:lpstr>
      <vt:lpstr>Негізгі сұрақтар</vt:lpstr>
      <vt:lpstr>Вектор анықтамасы</vt:lpstr>
      <vt:lpstr>Коллинеар векторлар</vt:lpstr>
      <vt:lpstr>Векторлық амалдар</vt:lpstr>
      <vt:lpstr>Координаталар жүйесі</vt:lpstr>
      <vt:lpstr>Нүкте координаталары</vt:lpstr>
      <vt:lpstr>Скалярлық көбейту</vt:lpstr>
      <vt:lpstr>Мысал 1</vt:lpstr>
      <vt:lpstr>Мысал 2</vt:lpstr>
      <vt:lpstr>Коллинеарлық мысал</vt:lpstr>
      <vt:lpstr>Геометриялық мағына</vt:lpstr>
      <vt:lpstr>Өзіңді тексеру сұрақтары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Galiya Myrzabayeva</cp:lastModifiedBy>
  <cp:revision>2</cp:revision>
  <dcterms:created xsi:type="dcterms:W3CDTF">2013-01-27T09:14:16Z</dcterms:created>
  <dcterms:modified xsi:type="dcterms:W3CDTF">2025-11-16T19:14:37Z</dcterms:modified>
  <cp:category/>
</cp:coreProperties>
</file>